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25" d="100"/>
          <a:sy n="125" d="100"/>
        </p:scale>
        <p:origin x="-1224" y="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A8320-D804-45BE-B403-A42F692E77C6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4ABD1-2A08-4917-9EF0-B07B01E60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A8320-D804-45BE-B403-A42F692E77C6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4ABD1-2A08-4917-9EF0-B07B01E60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A8320-D804-45BE-B403-A42F692E77C6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4ABD1-2A08-4917-9EF0-B07B01E60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A8320-D804-45BE-B403-A42F692E77C6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4ABD1-2A08-4917-9EF0-B07B01E60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A8320-D804-45BE-B403-A42F692E77C6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4ABD1-2A08-4917-9EF0-B07B01E60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A8320-D804-45BE-B403-A42F692E77C6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4ABD1-2A08-4917-9EF0-B07B01E60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A8320-D804-45BE-B403-A42F692E77C6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4ABD1-2A08-4917-9EF0-B07B01E60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A8320-D804-45BE-B403-A42F692E77C6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4ABD1-2A08-4917-9EF0-B07B01E60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A8320-D804-45BE-B403-A42F692E77C6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4ABD1-2A08-4917-9EF0-B07B01E60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A8320-D804-45BE-B403-A42F692E77C6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4ABD1-2A08-4917-9EF0-B07B01E60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A8320-D804-45BE-B403-A42F692E77C6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4ABD1-2A08-4917-9EF0-B07B01E60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A8320-D804-45BE-B403-A42F692E77C6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4ABD1-2A08-4917-9EF0-B07B01E60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khushi ji project\White and Green Simple Business Report Cover Page A4 Docu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6726" y="309761"/>
            <a:ext cx="4410549" cy="623847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357422" y="285728"/>
            <a:ext cx="4429156" cy="62865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khushi ji project\0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85493"/>
            <a:ext cx="8229600" cy="468701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28596" y="1071546"/>
            <a:ext cx="8286808" cy="4714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khushi ji project\0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24069"/>
            <a:ext cx="8229600" cy="460986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00034" y="1071546"/>
            <a:ext cx="8215370" cy="47149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khushi ji project\1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43357"/>
            <a:ext cx="8229600" cy="457128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00034" y="1142984"/>
            <a:ext cx="8215370" cy="4572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khushi ji project\1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85493"/>
            <a:ext cx="8229600" cy="468701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28596" y="1071546"/>
            <a:ext cx="8215370" cy="47149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khushi ji project\1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85493"/>
            <a:ext cx="8229600" cy="4687014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28596" y="1071546"/>
            <a:ext cx="8286808" cy="47149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:\khushi ji project\1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20855"/>
            <a:ext cx="8229600" cy="461629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28596" y="1142984"/>
            <a:ext cx="8286808" cy="4572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:\khushi ji project\1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07996"/>
            <a:ext cx="8229600" cy="464200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00034" y="1071546"/>
            <a:ext cx="8143932" cy="46434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:\khushi ji project\1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82279"/>
            <a:ext cx="8229600" cy="469344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28596" y="1071546"/>
            <a:ext cx="8286808" cy="47149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:\khushi ji project\1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07996"/>
            <a:ext cx="8229600" cy="464200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28596" y="1142984"/>
            <a:ext cx="8215370" cy="4572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:\khushi ji project\1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07996"/>
            <a:ext cx="8229600" cy="464200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00034" y="1142984"/>
            <a:ext cx="8143932" cy="4572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khushi ji project\0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05579"/>
            <a:ext cx="8229600" cy="4646843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28596" y="1071546"/>
            <a:ext cx="8286808" cy="4714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:\khushi ji project\1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07996"/>
            <a:ext cx="8229600" cy="464200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00034" y="1071546"/>
            <a:ext cx="8143932" cy="47149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E:\khushi ji project\1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07996"/>
            <a:ext cx="8229600" cy="464200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28596" y="1142984"/>
            <a:ext cx="8215370" cy="4572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:\khushi ji project\2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07996"/>
            <a:ext cx="8229600" cy="464200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00034" y="1071546"/>
            <a:ext cx="8143932" cy="46434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E:\khushi ji project\2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43358"/>
            <a:ext cx="8229600" cy="457128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00034" y="1142984"/>
            <a:ext cx="8215370" cy="4572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E:\khushi ji project\2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04781"/>
            <a:ext cx="8229600" cy="464843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00034" y="1071546"/>
            <a:ext cx="8143932" cy="46434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E:\khushi ji project\2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01567"/>
            <a:ext cx="8229600" cy="4654867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28596" y="1071546"/>
            <a:ext cx="8286808" cy="46434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E:\khushi ji project\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1703" y="246080"/>
            <a:ext cx="4500594" cy="636584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5984" y="214290"/>
            <a:ext cx="4572032" cy="64294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57488" y="164305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err="1" smtClean="0"/>
              <a:t>Grup</a:t>
            </a:r>
            <a:r>
              <a:rPr lang="en-IN" dirty="0" smtClean="0"/>
              <a:t> </a:t>
            </a:r>
            <a:r>
              <a:rPr lang="en-IN" b="1" dirty="0" smtClean="0"/>
              <a:t>Number</a:t>
            </a:r>
            <a:r>
              <a:rPr lang="en-IN" dirty="0" smtClean="0"/>
              <a:t> </a:t>
            </a:r>
            <a:r>
              <a:rPr lang="en-IN" b="1" dirty="0" smtClean="0"/>
              <a:t>:-</a:t>
            </a:r>
            <a:r>
              <a:rPr lang="en-IN" dirty="0" smtClean="0"/>
              <a:t> </a:t>
            </a:r>
            <a:r>
              <a:rPr lang="en-IN" b="1" dirty="0" smtClean="0"/>
              <a:t>11</a:t>
            </a:r>
            <a:endParaRPr lang="en-US" b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2928926" y="1998559"/>
            <a:ext cx="1285884" cy="168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khushi ji project\0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79064"/>
            <a:ext cx="8229600" cy="469987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28596" y="1071546"/>
            <a:ext cx="8286808" cy="4714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khushi ji project\0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79064"/>
            <a:ext cx="8229600" cy="469987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28596" y="1071546"/>
            <a:ext cx="8286808" cy="4714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khushi ji project\0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14425"/>
            <a:ext cx="8229600" cy="462915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28596" y="1071546"/>
            <a:ext cx="8286808" cy="4714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khushi ji project\0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14426"/>
            <a:ext cx="8229600" cy="4629149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28596" y="1071546"/>
            <a:ext cx="8286808" cy="4714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khushi ji project\0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01566"/>
            <a:ext cx="8229600" cy="465486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28596" y="1071546"/>
            <a:ext cx="8286808" cy="4714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khushi ji project\0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46572"/>
            <a:ext cx="8229600" cy="456485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28596" y="1142984"/>
            <a:ext cx="8286808" cy="4572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khushi ji project\0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24069"/>
            <a:ext cx="8229600" cy="460986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28596" y="1142984"/>
            <a:ext cx="8286808" cy="4572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</TotalTime>
  <Words>4</Words>
  <Application>Microsoft Office PowerPoint</Application>
  <PresentationFormat>On-screen Show (4:3)</PresentationFormat>
  <Paragraphs>1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8</cp:revision>
  <dcterms:created xsi:type="dcterms:W3CDTF">2025-10-10T20:24:54Z</dcterms:created>
  <dcterms:modified xsi:type="dcterms:W3CDTF">2025-10-11T02:24:28Z</dcterms:modified>
</cp:coreProperties>
</file>